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88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5" r:id="rId44"/>
    <p:sldMasterId id="2147483737" r:id="rId45"/>
    <p:sldMasterId id="2147483739" r:id="rId46"/>
    <p:sldMasterId id="2147483741" r:id="rId47"/>
    <p:sldMasterId id="2147483743" r:id="rId48"/>
    <p:sldMasterId id="2147483745" r:id="rId49"/>
    <p:sldMasterId id="2147483747" r:id="rId50"/>
    <p:sldMasterId id="2147483749" r:id="rId51"/>
    <p:sldMasterId id="2147483751" r:id="rId52"/>
    <p:sldMasterId id="2147483753" r:id="rId53"/>
    <p:sldMasterId id="2147483755" r:id="rId54"/>
    <p:sldMasterId id="2147483757" r:id="rId55"/>
    <p:sldMasterId id="2147483759" r:id="rId56"/>
    <p:sldMasterId id="2147483761" r:id="rId57"/>
    <p:sldMasterId id="2147483763" r:id="rId58"/>
    <p:sldMasterId id="2147483765" r:id="rId59"/>
    <p:sldMasterId id="2147483767" r:id="rId60"/>
    <p:sldMasterId id="2147483769" r:id="rId61"/>
    <p:sldMasterId id="2147483771" r:id="rId62"/>
    <p:sldMasterId id="2147483773" r:id="rId63"/>
    <p:sldMasterId id="2147483775" r:id="rId64"/>
    <p:sldMasterId id="2147483777" r:id="rId65"/>
    <p:sldMasterId id="2147483779" r:id="rId66"/>
    <p:sldMasterId id="2147483781" r:id="rId67"/>
    <p:sldMasterId id="2147483783" r:id="rId68"/>
    <p:sldMasterId id="2147483785" r:id="rId69"/>
    <p:sldMasterId id="2147483787" r:id="rId70"/>
    <p:sldMasterId id="2147483789" r:id="rId71"/>
    <p:sldMasterId id="2147483791" r:id="rId72"/>
    <p:sldMasterId id="2147483793" r:id="rId73"/>
    <p:sldMasterId id="2147483795" r:id="rId74"/>
    <p:sldMasterId id="2147483797" r:id="rId75"/>
    <p:sldMasterId id="2147483799" r:id="rId76"/>
    <p:sldMasterId id="2147483801" r:id="rId77"/>
    <p:sldMasterId id="2147483803" r:id="rId78"/>
    <p:sldMasterId id="2147483805" r:id="rId79"/>
    <p:sldMasterId id="2147483807" r:id="rId80"/>
    <p:sldMasterId id="2147483809" r:id="rId81"/>
    <p:sldMasterId id="2147483811" r:id="rId82"/>
    <p:sldMasterId id="2147483813" r:id="rId83"/>
    <p:sldMasterId id="2147483815" r:id="rId84"/>
    <p:sldMasterId id="2147483817" r:id="rId85"/>
    <p:sldMasterId id="2147483819" r:id="rId86"/>
    <p:sldMasterId id="2147483821" r:id="rId87"/>
    <p:sldMasterId id="2147483823" r:id="rId88"/>
    <p:sldMasterId id="2147483825" r:id="rId89"/>
  </p:sldMasterIdLst>
  <p:sldIdLst>
    <p:sldId id="256" r:id="rId90"/>
    <p:sldId id="257" r:id="rId91"/>
    <p:sldId id="258" r:id="rId92"/>
    <p:sldId id="259" r:id="rId93"/>
    <p:sldId id="260" r:id="rId94"/>
    <p:sldId id="261" r:id="rId95"/>
    <p:sldId id="262" r:id="rId96"/>
    <p:sldId id="263" r:id="rId97"/>
    <p:sldId id="264" r:id="rId98"/>
    <p:sldId id="265" r:id="rId99"/>
    <p:sldId id="266" r:id="rId10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" Target="slides/slide1.xml"/><Relationship Id="rId91" Type="http://schemas.openxmlformats.org/officeDocument/2006/relationships/slide" Target="slides/slide2.xml"/><Relationship Id="rId92" Type="http://schemas.openxmlformats.org/officeDocument/2006/relationships/slide" Target="slides/slide3.xml"/><Relationship Id="rId93" Type="http://schemas.openxmlformats.org/officeDocument/2006/relationships/slide" Target="slides/slide4.xml"/><Relationship Id="rId94" Type="http://schemas.openxmlformats.org/officeDocument/2006/relationships/slide" Target="slides/slide5.xml"/><Relationship Id="rId95" Type="http://schemas.openxmlformats.org/officeDocument/2006/relationships/slide" Target="slides/slide6.xml"/><Relationship Id="rId96" Type="http://schemas.openxmlformats.org/officeDocument/2006/relationships/slide" Target="slides/slide7.xml"/><Relationship Id="rId97" Type="http://schemas.openxmlformats.org/officeDocument/2006/relationships/slide" Target="slides/slide8.xml"/><Relationship Id="rId98" Type="http://schemas.openxmlformats.org/officeDocument/2006/relationships/slide" Target="slides/slide9.xml"/><Relationship Id="rId99" Type="http://schemas.openxmlformats.org/officeDocument/2006/relationships/slide" Target="slides/slide10.xml"/><Relationship Id="rId100" Type="http://schemas.openxmlformats.org/officeDocument/2006/relationships/slide" Target="slides/slide11.xml"/><Relationship Id="rId10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780610-AEF3-40E7-87AE-069131ED3E0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DB1C43-983E-4F9D-A306-4A692DEE405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D2D2A27-8F14-4CA7-B51D-CD7E78C35E0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A91328-2C33-4D62-939C-A4FB76C9B05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EC3D15-BC7F-4023-BDEB-B951B8CA095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B833BDF-EE6C-4E77-B3EC-5653EFB826B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804D5D7-88FB-4A93-B357-802C8227923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1FD64B-B113-496E-BCCB-6CD8FFB8C795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64F4BF5-67A3-49AA-95E9-0E48C4F0957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ECC0EB1-6E41-49FF-BDF5-5DA5597E57FD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5892487-61A5-4F0F-8D69-57C5B2081EAE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7DEF583-E439-4DC2-A6CE-80D3E8BEAAE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B9C3AE0-CD01-4CC3-BD23-5BAA0AD119F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A466D6-643B-4DA0-BA67-C51F214A112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E0A8D0E-CB63-478A-AF89-3B125555D28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EEBD07-901E-4467-A4A0-1C826DDAE67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ADD1048-3DF5-4F3E-8532-953F2319672D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E7A5470-610D-4AB8-8B3D-9E3C7234AECD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C9EF75D-6004-4D70-B674-8E7E2D3964B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BA58806-D960-4B06-8ACC-E208E1389F7B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997D7FA-7A44-4770-8A91-9CA7189A027F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2B5B719-3ED1-4B41-A743-E16DC5407BE9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08AEE9E-2321-4CBB-90A5-B27370B26DCF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23F70D52-190D-4373-848C-67C35E2FDF3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9BC5BCF-EFD2-4C06-A2DA-FFEBEF0AB3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CF36E97-9511-44C4-9FF9-82DB6A731F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3D993F3-F910-49EE-9161-7EE192695B4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85E913D-62DE-445D-B51E-78A7351846F8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DE361AA-DCAA-441C-8896-F70B003952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FAD420AF-A98C-46EB-A92F-5662EFB179BE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371BB288-54C2-4FD0-AB3F-A00B07792D7C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F7F58BF-DD68-49DF-88E4-AC1097B14D1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EE5E944A-A159-4547-A2D0-E4CC1A3DB9D9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5CCC3D9-719D-4951-9970-E058F7A157DB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71FC1C5-E5AF-47C0-80EE-DC240078C5BA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EB4DDA-E302-410E-A412-5F5EA78ED633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DCDCD665-DAF2-40F0-89CF-7B9EE77E8E3E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E3843AD5-892B-4721-8123-88E8C23698F6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3F031EF8-B059-4F43-85C2-EF32D1BBCB7E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B866CA81-2414-486C-8092-0DD338946B0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EC8F9D6-1F98-4856-9E27-99E13D2AFCF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7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8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0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1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53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4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5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6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7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8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59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0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1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2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3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4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5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6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7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8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69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0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1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3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4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2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75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6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77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8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79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0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1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2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3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5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84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5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6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7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8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5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89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90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9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2B839D-B205-4423-B55E-6B747F07DD8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418EF6-E989-4D48-9EC9-5C1C3C9C27EA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974779-1BAE-4B41-ACD0-6A37795DA3F0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3764E9-1751-4DE9-BF91-F69284EF876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8;p9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73FA04-6A89-451C-9641-EC168C14D18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10;p26"/>
          <p:cNvSpPr/>
          <p:nvPr/>
        </p:nvSpPr>
        <p:spPr>
          <a:xfrm>
            <a:off x="9327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Google Shape;111;p26"/>
          <p:cNvSpPr/>
          <p:nvPr/>
        </p:nvSpPr>
        <p:spPr>
          <a:xfrm>
            <a:off x="34365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Google Shape;112;p26"/>
          <p:cNvSpPr/>
          <p:nvPr/>
        </p:nvSpPr>
        <p:spPr>
          <a:xfrm>
            <a:off x="594000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Google Shape;113;p26"/>
          <p:cNvSpPr/>
          <p:nvPr/>
        </p:nvSpPr>
        <p:spPr>
          <a:xfrm>
            <a:off x="1073520" y="2075040"/>
            <a:ext cx="18453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Google Shape;114;p26"/>
          <p:cNvSpPr/>
          <p:nvPr/>
        </p:nvSpPr>
        <p:spPr>
          <a:xfrm>
            <a:off x="3530880" y="2075040"/>
            <a:ext cx="193824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Google Shape;115;p26"/>
          <p:cNvSpPr/>
          <p:nvPr/>
        </p:nvSpPr>
        <p:spPr>
          <a:xfrm>
            <a:off x="6081120" y="2075040"/>
            <a:ext cx="193824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6720" cy="34567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50BF22-5475-49DA-9B7A-B36310E1E7A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4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5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6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47" name="Google Shape;81;p19"/>
          <p:cNvSpPr/>
          <p:nvPr/>
        </p:nvSpPr>
        <p:spPr>
          <a:xfrm>
            <a:off x="121284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Google Shape;82;p19"/>
          <p:cNvSpPr/>
          <p:nvPr/>
        </p:nvSpPr>
        <p:spPr>
          <a:xfrm>
            <a:off x="305856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Google Shape;83;p19"/>
          <p:cNvSpPr/>
          <p:nvPr/>
        </p:nvSpPr>
        <p:spPr>
          <a:xfrm>
            <a:off x="481788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Google Shape;84;p19"/>
          <p:cNvSpPr/>
          <p:nvPr/>
        </p:nvSpPr>
        <p:spPr>
          <a:xfrm>
            <a:off x="663732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Google Shape;85;p19"/>
          <p:cNvSpPr/>
          <p:nvPr/>
        </p:nvSpPr>
        <p:spPr>
          <a:xfrm>
            <a:off x="98280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Google Shape;86;p19"/>
          <p:cNvSpPr/>
          <p:nvPr/>
        </p:nvSpPr>
        <p:spPr>
          <a:xfrm>
            <a:off x="282852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Google Shape;87;p19"/>
          <p:cNvSpPr/>
          <p:nvPr/>
        </p:nvSpPr>
        <p:spPr>
          <a:xfrm>
            <a:off x="458784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Google Shape;88;p19"/>
          <p:cNvSpPr/>
          <p:nvPr/>
        </p:nvSpPr>
        <p:spPr>
          <a:xfrm>
            <a:off x="640692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oogle Shape;91;p20"/>
          <p:cNvGraphicFramePr/>
          <p:nvPr/>
        </p:nvGraphicFramePr>
        <p:xfrm>
          <a:off x="655560" y="174564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93;p21"/>
          <p:cNvSpPr/>
          <p:nvPr/>
        </p:nvSpPr>
        <p:spPr>
          <a:xfrm>
            <a:off x="556200" y="4554000"/>
            <a:ext cx="42393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Google Shape;98;p23"/>
          <p:cNvGraphicFramePr/>
          <p:nvPr/>
        </p:nvGraphicFramePr>
        <p:xfrm>
          <a:off x="608760" y="1593720"/>
          <a:ext cx="7959960" cy="28749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01;p24"/>
          <p:cNvSpPr/>
          <p:nvPr/>
        </p:nvSpPr>
        <p:spPr>
          <a:xfrm>
            <a:off x="791640" y="103932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Google Shape;102;p24"/>
          <p:cNvSpPr/>
          <p:nvPr/>
        </p:nvSpPr>
        <p:spPr>
          <a:xfrm>
            <a:off x="791640" y="19047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Google Shape;103;p24"/>
          <p:cNvSpPr/>
          <p:nvPr/>
        </p:nvSpPr>
        <p:spPr>
          <a:xfrm>
            <a:off x="791640" y="27705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Google Shape;104;p24"/>
          <p:cNvSpPr/>
          <p:nvPr/>
        </p:nvSpPr>
        <p:spPr>
          <a:xfrm>
            <a:off x="791640" y="36363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Google Shape;105;p24"/>
          <p:cNvSpPr/>
          <p:nvPr/>
        </p:nvSpPr>
        <p:spPr>
          <a:xfrm>
            <a:off x="5533920" y="1409040"/>
            <a:ext cx="2468160" cy="246816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7E4B8D-DFEE-4832-AA34-458D9B58CDD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47;p37"/>
          <p:cNvSpPr/>
          <p:nvPr/>
        </p:nvSpPr>
        <p:spPr>
          <a:xfrm>
            <a:off x="606240" y="1441080"/>
            <a:ext cx="7938000" cy="356436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153;p39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56;p40"/>
          <p:cNvSpPr/>
          <p:nvPr/>
        </p:nvSpPr>
        <p:spPr>
          <a:xfrm>
            <a:off x="362160" y="1365120"/>
            <a:ext cx="4748040" cy="356436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3B173D-C323-4E45-B311-54F6EC41016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0"/>
          </p:nvPr>
        </p:nvSpPr>
        <p:spPr>
          <a:xfrm>
            <a:off x="6583680" y="4783320"/>
            <a:ext cx="2102400" cy="15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DFDE50-ED3D-4FF7-9301-A755B5E11DC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76B30A-F2B8-487C-8576-DE421CBBD9D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22;p28"/>
          <p:cNvSpPr/>
          <p:nvPr/>
        </p:nvSpPr>
        <p:spPr>
          <a:xfrm>
            <a:off x="549720" y="1802160"/>
            <a:ext cx="7635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400" strike="noStrike" u="none">
                <a:solidFill>
                  <a:srgbClr val="9857f3"/>
                </a:solidFill>
                <a:uFillTx/>
                <a:latin typeface="Roboto"/>
                <a:ea typeface="Roboto"/>
              </a:rPr>
              <a:t>Определение</a:t>
            </a:r>
            <a:r>
              <a:rPr b="0" lang="ru" sz="24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CD3FB3-D290-4C3D-9E3F-837425A488CA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28;p30"/>
          <p:cNvSpPr/>
          <p:nvPr/>
        </p:nvSpPr>
        <p:spPr>
          <a:xfrm>
            <a:off x="630720" y="1572840"/>
            <a:ext cx="3905640" cy="16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Главная мысль </a:t>
            </a:r>
            <a:endParaRPr b="0" lang="ru-RU" sz="3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слайда, тезис, определение</a:t>
            </a:r>
            <a:endParaRPr b="0" lang="ru-RU" sz="3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Google Shape;129;p30"/>
          <p:cNvSpPr/>
          <p:nvPr/>
        </p:nvSpPr>
        <p:spPr>
          <a:xfrm>
            <a:off x="5581080" y="867960"/>
            <a:ext cx="2867400" cy="311796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6CE354-A7A2-4DFB-90F1-01DE03579FC9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D8C278-7484-4A09-9C1E-90FDB21A3B0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;p13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136;p34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520D1E-DDEA-4DE2-B9E6-D2ED6559768F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4A2E6F-4AA7-46A7-BDDB-B02978B4E5FB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3"/>
    <p:sldLayoutId id="2147483732" r:id="rId4"/>
    <p:sldLayoutId id="2147483733" r:id="rId5"/>
    <p:sldLayoutId id="2147483734" r:id="rId6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9346D6-AC0D-4996-BF26-4AF5B3C5B8DF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293C09-5FD7-4230-B955-61C2ABC095E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sldNum" idx="1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9630A2-59FF-4B30-9988-84665CC065E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16;p56"/>
          <p:cNvSpPr/>
          <p:nvPr/>
        </p:nvSpPr>
        <p:spPr>
          <a:xfrm>
            <a:off x="9327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Google Shape;217;p56"/>
          <p:cNvSpPr/>
          <p:nvPr/>
        </p:nvSpPr>
        <p:spPr>
          <a:xfrm>
            <a:off x="34365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Google Shape;218;p56"/>
          <p:cNvSpPr/>
          <p:nvPr/>
        </p:nvSpPr>
        <p:spPr>
          <a:xfrm>
            <a:off x="594000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Google Shape;219;p56"/>
          <p:cNvSpPr/>
          <p:nvPr/>
        </p:nvSpPr>
        <p:spPr>
          <a:xfrm>
            <a:off x="1073520" y="2075040"/>
            <a:ext cx="18453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Google Shape;220;p56"/>
          <p:cNvSpPr/>
          <p:nvPr/>
        </p:nvSpPr>
        <p:spPr>
          <a:xfrm>
            <a:off x="3530880" y="2075040"/>
            <a:ext cx="193824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Google Shape;221;p56"/>
          <p:cNvSpPr/>
          <p:nvPr/>
        </p:nvSpPr>
        <p:spPr>
          <a:xfrm>
            <a:off x="6081120" y="2075040"/>
            <a:ext cx="193824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77;p4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6720" cy="34567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4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Num" idx="2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3C7695-CA73-4285-85B6-2FEABB0F84E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;p14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83;p4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37" name="Google Shape;184;p4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38" name="Google Shape;185;p4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139" name="Google Shape;186;p4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140" name="Google Shape;187;p49"/>
          <p:cNvSpPr/>
          <p:nvPr/>
        </p:nvSpPr>
        <p:spPr>
          <a:xfrm>
            <a:off x="121284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Google Shape;188;p49"/>
          <p:cNvSpPr/>
          <p:nvPr/>
        </p:nvSpPr>
        <p:spPr>
          <a:xfrm>
            <a:off x="305856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Google Shape;189;p49"/>
          <p:cNvSpPr/>
          <p:nvPr/>
        </p:nvSpPr>
        <p:spPr>
          <a:xfrm>
            <a:off x="481788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Google Shape;190;p49"/>
          <p:cNvSpPr/>
          <p:nvPr/>
        </p:nvSpPr>
        <p:spPr>
          <a:xfrm>
            <a:off x="663732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Google Shape;191;p49"/>
          <p:cNvSpPr/>
          <p:nvPr/>
        </p:nvSpPr>
        <p:spPr>
          <a:xfrm>
            <a:off x="98280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Google Shape;192;p49"/>
          <p:cNvSpPr/>
          <p:nvPr/>
        </p:nvSpPr>
        <p:spPr>
          <a:xfrm>
            <a:off x="282852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Google Shape;193;p49"/>
          <p:cNvSpPr/>
          <p:nvPr/>
        </p:nvSpPr>
        <p:spPr>
          <a:xfrm>
            <a:off x="458784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Google Shape;194;p49"/>
          <p:cNvSpPr/>
          <p:nvPr/>
        </p:nvSpPr>
        <p:spPr>
          <a:xfrm>
            <a:off x="6406920" y="3241440"/>
            <a:ext cx="152244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97;p50"/>
          <p:cNvGraphicFramePr/>
          <p:nvPr/>
        </p:nvGraphicFramePr>
        <p:xfrm>
          <a:off x="655560" y="174564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752" r:id="rId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99;p51"/>
          <p:cNvSpPr/>
          <p:nvPr/>
        </p:nvSpPr>
        <p:spPr>
          <a:xfrm>
            <a:off x="556200" y="4554000"/>
            <a:ext cx="42393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4" r:id="rId3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3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204;p53"/>
          <p:cNvGraphicFramePr/>
          <p:nvPr/>
        </p:nvGraphicFramePr>
        <p:xfrm>
          <a:off x="608760" y="1593720"/>
          <a:ext cx="7959960" cy="28749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3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07;p54"/>
          <p:cNvSpPr/>
          <p:nvPr/>
        </p:nvSpPr>
        <p:spPr>
          <a:xfrm>
            <a:off x="791640" y="103932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Google Shape;208;p54"/>
          <p:cNvSpPr/>
          <p:nvPr/>
        </p:nvSpPr>
        <p:spPr>
          <a:xfrm>
            <a:off x="791640" y="19047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Google Shape;209;p54"/>
          <p:cNvSpPr/>
          <p:nvPr/>
        </p:nvSpPr>
        <p:spPr>
          <a:xfrm>
            <a:off x="791640" y="27705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Google Shape;210;p54"/>
          <p:cNvSpPr/>
          <p:nvPr/>
        </p:nvSpPr>
        <p:spPr>
          <a:xfrm>
            <a:off x="791640" y="36363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Google Shape;211;p54"/>
          <p:cNvSpPr/>
          <p:nvPr/>
        </p:nvSpPr>
        <p:spPr>
          <a:xfrm>
            <a:off x="5533920" y="1409040"/>
            <a:ext cx="2468160" cy="246816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sldNum" idx="2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56908C-3F6A-4CC7-8754-EF305B760DF0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0" r:id="rId4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 idx="2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C3D33C-49E2-4E7E-BD24-97512C856570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3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4" r:id="rId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66;p68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270;p69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5"/>
          <p:cNvSpPr/>
          <p:nvPr/>
        </p:nvSpPr>
        <p:spPr>
          <a:xfrm>
            <a:off x="362160" y="1384200"/>
            <a:ext cx="4748040" cy="33926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275;p70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279;p71"/>
          <p:cNvSpPr/>
          <p:nvPr/>
        </p:nvSpPr>
        <p:spPr>
          <a:xfrm>
            <a:off x="362160" y="1384200"/>
            <a:ext cx="4748040" cy="33926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2" r:id="rId3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ftr" idx="23"/>
          </p:nvPr>
        </p:nvSpPr>
        <p:spPr>
          <a:xfrm>
            <a:off x="3108960" y="4783320"/>
            <a:ext cx="292536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sldNum" idx="24"/>
          </p:nvPr>
        </p:nvSpPr>
        <p:spPr>
          <a:xfrm>
            <a:off x="6583680" y="4783320"/>
            <a:ext cx="2102400" cy="15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3A2863-0492-4F2B-9617-791C76597CEB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dt" idx="25"/>
          </p:nvPr>
        </p:nvSpPr>
        <p:spPr>
          <a:xfrm>
            <a:off x="457200" y="4783320"/>
            <a:ext cx="210240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4" r:id="rId3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ftr" idx="26"/>
          </p:nvPr>
        </p:nvSpPr>
        <p:spPr>
          <a:xfrm>
            <a:off x="3108960" y="4783320"/>
            <a:ext cx="292536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27"/>
          </p:nvPr>
        </p:nvSpPr>
        <p:spPr>
          <a:xfrm>
            <a:off x="6583680" y="4783320"/>
            <a:ext cx="2102400" cy="15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DE390F-A759-47F4-A765-9A3E53CF0DC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dt" idx="28"/>
          </p:nvPr>
        </p:nvSpPr>
        <p:spPr>
          <a:xfrm>
            <a:off x="457200" y="4783320"/>
            <a:ext cx="210240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3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96;p74"/>
          <p:cNvSpPr/>
          <p:nvPr/>
        </p:nvSpPr>
        <p:spPr>
          <a:xfrm>
            <a:off x="8694000" y="82440"/>
            <a:ext cx="368640" cy="534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sldNum" idx="2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315743-C1A5-49C9-9A82-10BE50C7D1A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8" r:id="rId3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301;p75"/>
          <p:cNvSpPr/>
          <p:nvPr/>
        </p:nvSpPr>
        <p:spPr>
          <a:xfrm>
            <a:off x="8694000" y="82440"/>
            <a:ext cx="368640" cy="534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sldNum" idx="3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D3D02E-508C-4371-BDE7-F09786B03CDA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0" r:id="rId3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227;p58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040" cy="518148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2" r:id="rId4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ftr" idx="31"/>
          </p:nvPr>
        </p:nvSpPr>
        <p:spPr>
          <a:xfrm>
            <a:off x="3108960" y="4783320"/>
            <a:ext cx="292536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32"/>
          </p:nvPr>
        </p:nvSpPr>
        <p:spPr>
          <a:xfrm>
            <a:off x="6583680" y="4783320"/>
            <a:ext cx="2102400" cy="15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6EC554-FF5B-489B-A58F-4A3D9B0B450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 idx="33"/>
          </p:nvPr>
        </p:nvSpPr>
        <p:spPr>
          <a:xfrm>
            <a:off x="457200" y="4783320"/>
            <a:ext cx="2102400" cy="2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3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Num" idx="3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3FF7A8-8606-4806-8D88-98DE20E1730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3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88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040" cy="518148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3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123204-77EF-4F55-9BAF-9F38DA8DC129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0" r:id="rId3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3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E01144-5828-4DA4-BFA3-1776ADDEDF9A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2" r:id="rId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48;p63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sldNum" idx="3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DFC0BF-65D4-403D-9517-7371B90F774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4" r:id="rId4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96" r:id="rId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55;p65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sldNum" idx="3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884CA4-9AC7-439C-A669-507F0A4E158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8" r:id="rId3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Num" idx="3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59C31F-6696-4FBF-AFEA-D091467B8CE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0" r:id="rId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02" r:id="rId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352;p88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4" r:id="rId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356;p89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6" r:id="rId3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361;p90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8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7DD2E8-6B12-41D7-9538-8DFAF0BC4AF1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365;p91"/>
          <p:cNvSpPr/>
          <p:nvPr/>
        </p:nvSpPr>
        <p:spPr>
          <a:xfrm>
            <a:off x="362160" y="1384200"/>
            <a:ext cx="4748040" cy="33926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0" r:id="rId3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313;p78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040" cy="518148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2" r:id="rId4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 idx="4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62234F-73CE-472E-A024-24AB52F0DD6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4" r:id="rId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16" r:id="rId3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EA6AD4-3AB7-400F-8C0C-E74E0B8D47D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8" r:id="rId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sldNum" idx="4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4C15CB-467A-4B58-A7A5-A1796E3E8E55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0" r:id="rId3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334;p83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29" name="PlaceHolder 1"/>
          <p:cNvSpPr>
            <a:spLocks noGrp="1"/>
          </p:cNvSpPr>
          <p:nvPr>
            <p:ph type="sldNum" idx="4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7F6679-008D-4627-8CB2-E7627FDE3D13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2" r:id="rId4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24" r:id="rId3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341;p85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sldNum" idx="4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0AF7AD-7656-4EBB-945F-C214846278D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6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372;p92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240" cy="514296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373;p92"/>
          <p:cNvSpPr/>
          <p:nvPr/>
        </p:nvSpPr>
        <p:spPr>
          <a:xfrm>
            <a:off x="433080" y="553680"/>
            <a:ext cx="4160880" cy="41472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0">
            <a:noFill/>
          </a:ln>
          <a:effectLst>
            <a:outerShdw algn="bl" blurRad="200160" dir="5400000" dist="28440" rotWithShape="0">
              <a:srgbClr val="000000">
                <a:alpha val="2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Google Shape;374;p92"/>
          <p:cNvSpPr/>
          <p:nvPr/>
        </p:nvSpPr>
        <p:spPr>
          <a:xfrm>
            <a:off x="433080" y="1890720"/>
            <a:ext cx="7583760" cy="14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41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Веб-сервер для раздачи статических файлов</a:t>
            </a:r>
            <a:endParaRPr b="0" lang="ru-RU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Google Shape;375;p92"/>
          <p:cNvSpPr/>
          <p:nvPr/>
        </p:nvSpPr>
        <p:spPr>
          <a:xfrm>
            <a:off x="572040" y="553680"/>
            <a:ext cx="43405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4f4f6"/>
                </a:solidFill>
                <a:uFillTx/>
                <a:latin typeface="Roboto Medium"/>
                <a:ea typeface="Roboto Medium"/>
              </a:rPr>
              <a:t>COMPUTER SCIENCE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6" name="Google Shape;376;p92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520" cy="28404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377;p92" descr=""/>
          <p:cNvPicPr/>
          <p:nvPr/>
        </p:nvPicPr>
        <p:blipFill>
          <a:blip r:embed="rId3"/>
          <a:stretch/>
        </p:blipFill>
        <p:spPr>
          <a:xfrm>
            <a:off x="6807960" y="2113200"/>
            <a:ext cx="1787040" cy="284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447;p100" descr=""/>
          <p:cNvPicPr/>
          <p:nvPr/>
        </p:nvPicPr>
        <p:blipFill>
          <a:blip r:embed="rId1"/>
          <a:srcRect l="10875" t="0" r="0" b="29924"/>
          <a:stretch/>
        </p:blipFill>
        <p:spPr>
          <a:xfrm>
            <a:off x="-75960" y="0"/>
            <a:ext cx="9407880" cy="5142960"/>
          </a:xfrm>
          <a:prstGeom prst="rect">
            <a:avLst/>
          </a:prstGeom>
          <a:ln w="0">
            <a:noFill/>
          </a:ln>
        </p:spPr>
      </p:pic>
      <p:sp>
        <p:nvSpPr>
          <p:cNvPr id="266" name="Google Shape;448;p100"/>
          <p:cNvSpPr/>
          <p:nvPr/>
        </p:nvSpPr>
        <p:spPr>
          <a:xfrm>
            <a:off x="387000" y="1844640"/>
            <a:ext cx="758376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Google Shape;449;p100"/>
          <p:cNvSpPr/>
          <p:nvPr/>
        </p:nvSpPr>
        <p:spPr>
          <a:xfrm>
            <a:off x="1214640" y="3061800"/>
            <a:ext cx="19267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есть вопросы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Google Shape;450;p100"/>
          <p:cNvSpPr/>
          <p:nvPr/>
        </p:nvSpPr>
        <p:spPr>
          <a:xfrm>
            <a:off x="4934880" y="3061800"/>
            <a:ext cx="214524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вопросов нет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Google Shape;451;p100"/>
          <p:cNvSpPr/>
          <p:nvPr/>
        </p:nvSpPr>
        <p:spPr>
          <a:xfrm>
            <a:off x="722880" y="2846520"/>
            <a:ext cx="49104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+</a:t>
            </a:r>
            <a:endParaRPr b="0" lang="ru-RU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Google Shape;452;p100"/>
          <p:cNvSpPr/>
          <p:nvPr/>
        </p:nvSpPr>
        <p:spPr>
          <a:xfrm>
            <a:off x="4443480" y="2846520"/>
            <a:ext cx="49104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– </a:t>
            </a:r>
            <a:endParaRPr b="0" lang="ru-RU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460;p101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240" cy="5142960"/>
          </a:xfrm>
          <a:prstGeom prst="rect">
            <a:avLst/>
          </a:prstGeom>
          <a:ln w="0">
            <a:noFill/>
          </a:ln>
        </p:spPr>
      </p:pic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320" cy="195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Спасибо за внимание!</a:t>
            </a:r>
            <a:endParaRPr b="0" lang="ru-RU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3" name="Google Shape;462;p101" descr=""/>
          <p:cNvPicPr/>
          <p:nvPr/>
        </p:nvPicPr>
        <p:blipFill>
          <a:blip r:embed="rId2"/>
          <a:stretch/>
        </p:blipFill>
        <p:spPr>
          <a:xfrm>
            <a:off x="7328160" y="1616760"/>
            <a:ext cx="595440" cy="59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44120" y="1415520"/>
            <a:ext cx="7934760" cy="141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Меня хорошо видно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&amp; слышно?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9" name="Google Shape;383;p93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040" cy="54504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384;p93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400" cy="5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760" cy="115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Тема: </a:t>
            </a:r>
            <a:r>
              <a:rPr b="0" lang="ru-RU" sz="22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Веб-сервер для раздачи статических файлов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Google Shape;391;p94"/>
          <p:cNvSpPr/>
          <p:nvPr/>
        </p:nvSpPr>
        <p:spPr>
          <a:xfrm>
            <a:off x="3060000" y="2430720"/>
            <a:ext cx="3701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9857f3"/>
                </a:solidFill>
                <a:uFillTx/>
                <a:latin typeface="Roboto"/>
                <a:ea typeface="Roboto"/>
              </a:rPr>
              <a:t>Ковалёв Евгений Геннадьевич</a:t>
            </a:r>
            <a:endParaRPr b="0" lang="ru-RU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Google Shape;392;p94"/>
          <p:cNvSpPr/>
          <p:nvPr/>
        </p:nvSpPr>
        <p:spPr>
          <a:xfrm>
            <a:off x="3303000" y="3178800"/>
            <a:ext cx="53366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uFillTx/>
                <a:latin typeface="Roboto Medium"/>
                <a:ea typeface="Roboto Medium"/>
              </a:rPr>
              <a:t>Разработчик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760" cy="66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План защиты</a:t>
            </a:r>
            <a:endParaRPr b="0" lang="ru-RU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Google Shape;398;p95"/>
          <p:cNvSpPr/>
          <p:nvPr/>
        </p:nvSpPr>
        <p:spPr>
          <a:xfrm>
            <a:off x="1137960" y="149148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Google Shape;399;p95"/>
          <p:cNvSpPr/>
          <p:nvPr/>
        </p:nvSpPr>
        <p:spPr>
          <a:xfrm>
            <a:off x="1137960" y="207144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Google Shape;400;p95"/>
          <p:cNvSpPr/>
          <p:nvPr/>
        </p:nvSpPr>
        <p:spPr>
          <a:xfrm>
            <a:off x="1137960" y="265176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Что получилось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Google Shape;401;p95"/>
          <p:cNvSpPr/>
          <p:nvPr/>
        </p:nvSpPr>
        <p:spPr>
          <a:xfrm>
            <a:off x="1137960" y="324612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Выводы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9" name="Google Shape;402;p95"/>
          <p:cNvCxnSpPr>
            <a:stCxn id="245" idx="1"/>
            <a:endCxn id="246" idx="1"/>
          </p:cNvCxnSpPr>
          <p:nvPr/>
        </p:nvCxnSpPr>
        <p:spPr>
          <a:xfrm>
            <a:off x="1137960" y="1679040"/>
            <a:ext cx="360" cy="580320"/>
          </a:xfrm>
          <a:prstGeom prst="bentConnector3">
            <a:avLst>
              <a:gd name="adj1" fmla="val 662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50" name="Google Shape;403;p95"/>
          <p:cNvCxnSpPr>
            <a:stCxn id="246" idx="1"/>
            <a:endCxn id="247" idx="1"/>
          </p:cNvCxnSpPr>
          <p:nvPr/>
        </p:nvCxnSpPr>
        <p:spPr>
          <a:xfrm>
            <a:off x="1137960" y="2259000"/>
            <a:ext cx="360" cy="580680"/>
          </a:xfrm>
          <a:prstGeom prst="bentConnector3">
            <a:avLst>
              <a:gd name="adj1" fmla="val 662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51" name="Google Shape;404;p95"/>
          <p:cNvCxnSpPr>
            <a:stCxn id="247" idx="1"/>
            <a:endCxn id="248" idx="1"/>
          </p:cNvCxnSpPr>
          <p:nvPr/>
        </p:nvCxnSpPr>
        <p:spPr>
          <a:xfrm>
            <a:off x="1137960" y="2839320"/>
            <a:ext cx="360" cy="594720"/>
          </a:xfrm>
          <a:prstGeom prst="bentConnector3">
            <a:avLst>
              <a:gd name="adj1" fmla="val 662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cxnSp>
        <p:nvCxnSpPr>
          <p:cNvPr id="252" name="Google Shape;405;p95"/>
          <p:cNvCxnSpPr>
            <a:stCxn id="248" idx="1"/>
            <a:endCxn id="253" idx="1"/>
          </p:cNvCxnSpPr>
          <p:nvPr/>
        </p:nvCxnSpPr>
        <p:spPr>
          <a:xfrm>
            <a:off x="1137960" y="3433680"/>
            <a:ext cx="360" cy="527040"/>
          </a:xfrm>
          <a:prstGeom prst="bentConnector3">
            <a:avLst>
              <a:gd name="adj1" fmla="val 66200000"/>
            </a:avLst>
          </a:prstGeom>
          <a:ln w="9525">
            <a:solidFill>
              <a:srgbClr val="9857f3"/>
            </a:solidFill>
            <a:prstDash val="dash"/>
            <a:round/>
          </a:ln>
        </p:spPr>
      </p:cxnSp>
      <p:sp>
        <p:nvSpPr>
          <p:cNvPr id="253" name="Google Shape;406;p95"/>
          <p:cNvSpPr/>
          <p:nvPr/>
        </p:nvSpPr>
        <p:spPr>
          <a:xfrm>
            <a:off x="1137960" y="377280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411;p96"/>
          <p:cNvSpPr/>
          <p:nvPr/>
        </p:nvSpPr>
        <p:spPr>
          <a:xfrm>
            <a:off x="560520" y="324720"/>
            <a:ext cx="851976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6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55" name="Google Shape;412;p96"/>
          <p:cNvGraphicFramePr/>
          <p:nvPr/>
        </p:nvGraphicFramePr>
        <p:xfrm>
          <a:off x="941040" y="2767320"/>
          <a:ext cx="7238160" cy="1709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Для достижения цели нужно: </a:t>
                      </a:r>
                      <a:br>
                        <a:rPr sz="1400"/>
                      </a:br>
                      <a:r>
                        <a:rPr b="0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Разработать серверное приложение на языке Си для ОС Linux, работающее по протоколу http. У которого будет одна страница с одной ссылкой на файл. При открытии данной страницы отобразится картинка, а также будет ссылка для скачивания данной картинки в виде файла.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Google Shape;413;p96"/>
          <p:cNvSpPr/>
          <p:nvPr/>
        </p:nvSpPr>
        <p:spPr>
          <a:xfrm>
            <a:off x="1312920" y="1040760"/>
            <a:ext cx="5886720" cy="14068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21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Цель проекта: разработка веб сервера с функционалом раздачи статических файлов по протоколу http и обработкой 404 ошибки</a:t>
            </a: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58" name="Google Shape;425;p97"/>
          <p:cNvGraphicFramePr/>
          <p:nvPr/>
        </p:nvGraphicFramePr>
        <p:xfrm>
          <a:off x="952560" y="1897920"/>
          <a:ext cx="7238160" cy="30290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Сокеты ОС LINUX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Потоки ОС LINUX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</a:t>
                      </a:r>
                      <a:r>
                        <a:rPr b="1" lang="ru" sz="16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HTTP протокол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79880" y="18000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Что получилось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821160" y="720000"/>
            <a:ext cx="7503840" cy="442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Ограничения решения</a:t>
            </a:r>
            <a:endParaRPr b="0" lang="ru-RU" sz="3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62" name="Google Shape;439;p 1"/>
          <p:cNvGraphicFramePr/>
          <p:nvPr/>
        </p:nvGraphicFramePr>
        <p:xfrm>
          <a:off x="952560" y="1718280"/>
          <a:ext cx="7238160" cy="3117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Размер файла, который можно скачать – не более 99 мб</a:t>
                      </a:r>
                      <a:endParaRPr b="0" lang="ru-RU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Не реализован механизм остановки сервера при помощи отправки ему сигнала о завершении работы.</a:t>
                      </a:r>
                      <a:endParaRPr b="0" lang="ru-RU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Сервер обрабатывает только запросы типа GET и после обработки 20 запросов штатно завершает работу. Сделано намеренно, чтобы завершение работы было штатным. 20 запросов достаточно для проверки функционала.</a:t>
                      </a:r>
                      <a:endParaRPr b="0" lang="ru-RU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Сервер тратит 99МБ ОЗУ для отправки файла даже меньшего объема.</a:t>
                      </a:r>
                      <a:endParaRPr b="0" lang="ru-RU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Отсутствует логирование</a:t>
                      </a:r>
                      <a:endParaRPr b="0" lang="ru-RU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Выводы</a:t>
            </a:r>
            <a:endParaRPr b="0" lang="ru-RU" sz="3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64" name="Google Shape;439;p99"/>
          <p:cNvGraphicFramePr/>
          <p:nvPr/>
        </p:nvGraphicFramePr>
        <p:xfrm>
          <a:off x="952560" y="1718280"/>
          <a:ext cx="7238160" cy="3117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Цель достигнута.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Microsoft YaHei"/>
                        </a:rPr>
                        <a:t>Трудно было в начале декомпозировать задачу на подзадачи и нелегко разрабатывать на языке си.</a:t>
                      </a:r>
                      <a:br>
                        <a:rPr sz="1800"/>
                      </a:b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Microsoft YaHei"/>
                        </a:rPr>
                        <a:t>Остались не реализованными несколько функциональностей, которые реализовал по упрощенной схеме.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На реализацию ушло около 50 часов.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Проект полезен на 10 из 10 баллов, получил новый опыт и изучил до некоторой степени язык СИ.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LibreOffice/24.8.3.2$Windows_X86_64 LibreOffice_project/48a6bac9e7e268aeb4c3483fcf825c94556d9f92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2024-12-17T19:48:11Z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